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9" r:id="rId3"/>
  </p:sldIdLst>
  <p:sldSz cx="18313400" cy="216185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94694"/>
  </p:normalViewPr>
  <p:slideViewPr>
    <p:cSldViewPr snapToGrid="0">
      <p:cViewPr varScale="1">
        <p:scale>
          <a:sx n="38" d="100"/>
          <a:sy n="38" d="100"/>
        </p:scale>
        <p:origin x="388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3505" y="3538041"/>
            <a:ext cx="15566390" cy="7526467"/>
          </a:xfrm>
        </p:spPr>
        <p:txBody>
          <a:bodyPr anchor="b"/>
          <a:lstStyle>
            <a:lvl1pPr algn="ctr">
              <a:defRPr sz="1201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9175" y="11354758"/>
            <a:ext cx="13735050" cy="5219483"/>
          </a:xfrm>
        </p:spPr>
        <p:txBody>
          <a:bodyPr/>
          <a:lstStyle>
            <a:lvl1pPr marL="0" indent="0" algn="ctr">
              <a:buNone/>
              <a:defRPr sz="4807"/>
            </a:lvl1pPr>
            <a:lvl2pPr marL="915680" indent="0" algn="ctr">
              <a:buNone/>
              <a:defRPr sz="4006"/>
            </a:lvl2pPr>
            <a:lvl3pPr marL="1831360" indent="0" algn="ctr">
              <a:buNone/>
              <a:defRPr sz="3605"/>
            </a:lvl3pPr>
            <a:lvl4pPr marL="2747040" indent="0" algn="ctr">
              <a:buNone/>
              <a:defRPr sz="3204"/>
            </a:lvl4pPr>
            <a:lvl5pPr marL="3662721" indent="0" algn="ctr">
              <a:buNone/>
              <a:defRPr sz="3204"/>
            </a:lvl5pPr>
            <a:lvl6pPr marL="4578401" indent="0" algn="ctr">
              <a:buNone/>
              <a:defRPr sz="3204"/>
            </a:lvl6pPr>
            <a:lvl7pPr marL="5494081" indent="0" algn="ctr">
              <a:buNone/>
              <a:defRPr sz="3204"/>
            </a:lvl7pPr>
            <a:lvl8pPr marL="6409761" indent="0" algn="ctr">
              <a:buNone/>
              <a:defRPr sz="3204"/>
            </a:lvl8pPr>
            <a:lvl9pPr marL="7325441" indent="0" algn="ctr">
              <a:buNone/>
              <a:defRPr sz="3204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2023/9/11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9187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2023/9/11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6289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105528" y="1150989"/>
            <a:ext cx="3948827" cy="1832074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9047" y="1150989"/>
            <a:ext cx="11617563" cy="1832074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2023/9/11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171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2023/9/11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6012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509" y="5389637"/>
            <a:ext cx="15795308" cy="8992725"/>
          </a:xfrm>
        </p:spPr>
        <p:txBody>
          <a:bodyPr anchor="b"/>
          <a:lstStyle>
            <a:lvl1pPr>
              <a:defRPr sz="1201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9509" y="14467437"/>
            <a:ext cx="15795308" cy="4729062"/>
          </a:xfrm>
        </p:spPr>
        <p:txBody>
          <a:bodyPr/>
          <a:lstStyle>
            <a:lvl1pPr marL="0" indent="0">
              <a:buNone/>
              <a:defRPr sz="4807">
                <a:solidFill>
                  <a:schemeClr val="tx1"/>
                </a:solidFill>
              </a:defRPr>
            </a:lvl1pPr>
            <a:lvl2pPr marL="915680" indent="0">
              <a:buNone/>
              <a:defRPr sz="4006">
                <a:solidFill>
                  <a:schemeClr val="tx1">
                    <a:tint val="75000"/>
                  </a:schemeClr>
                </a:solidFill>
              </a:defRPr>
            </a:lvl2pPr>
            <a:lvl3pPr marL="1831360" indent="0">
              <a:buNone/>
              <a:defRPr sz="3605">
                <a:solidFill>
                  <a:schemeClr val="tx1">
                    <a:tint val="75000"/>
                  </a:schemeClr>
                </a:solidFill>
              </a:defRPr>
            </a:lvl3pPr>
            <a:lvl4pPr marL="2747040" indent="0">
              <a:buNone/>
              <a:defRPr sz="3204">
                <a:solidFill>
                  <a:schemeClr val="tx1">
                    <a:tint val="75000"/>
                  </a:schemeClr>
                </a:solidFill>
              </a:defRPr>
            </a:lvl4pPr>
            <a:lvl5pPr marL="3662721" indent="0">
              <a:buNone/>
              <a:defRPr sz="3204">
                <a:solidFill>
                  <a:schemeClr val="tx1">
                    <a:tint val="75000"/>
                  </a:schemeClr>
                </a:solidFill>
              </a:defRPr>
            </a:lvl5pPr>
            <a:lvl6pPr marL="4578401" indent="0">
              <a:buNone/>
              <a:defRPr sz="3204">
                <a:solidFill>
                  <a:schemeClr val="tx1">
                    <a:tint val="75000"/>
                  </a:schemeClr>
                </a:solidFill>
              </a:defRPr>
            </a:lvl6pPr>
            <a:lvl7pPr marL="5494081" indent="0">
              <a:buNone/>
              <a:defRPr sz="3204">
                <a:solidFill>
                  <a:schemeClr val="tx1">
                    <a:tint val="75000"/>
                  </a:schemeClr>
                </a:solidFill>
              </a:defRPr>
            </a:lvl7pPr>
            <a:lvl8pPr marL="6409761" indent="0">
              <a:buNone/>
              <a:defRPr sz="3204">
                <a:solidFill>
                  <a:schemeClr val="tx1">
                    <a:tint val="75000"/>
                  </a:schemeClr>
                </a:solidFill>
              </a:defRPr>
            </a:lvl8pPr>
            <a:lvl9pPr marL="7325441" indent="0">
              <a:buNone/>
              <a:defRPr sz="320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2023/9/11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5710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9046" y="5754945"/>
            <a:ext cx="7783195" cy="137167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71159" y="5754945"/>
            <a:ext cx="7783195" cy="137167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2023/9/11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7241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431" y="1150994"/>
            <a:ext cx="15795308" cy="417859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434" y="5299555"/>
            <a:ext cx="7747425" cy="2597230"/>
          </a:xfrm>
        </p:spPr>
        <p:txBody>
          <a:bodyPr anchor="b"/>
          <a:lstStyle>
            <a:lvl1pPr marL="0" indent="0">
              <a:buNone/>
              <a:defRPr sz="4807" b="1"/>
            </a:lvl1pPr>
            <a:lvl2pPr marL="915680" indent="0">
              <a:buNone/>
              <a:defRPr sz="4006" b="1"/>
            </a:lvl2pPr>
            <a:lvl3pPr marL="1831360" indent="0">
              <a:buNone/>
              <a:defRPr sz="3605" b="1"/>
            </a:lvl3pPr>
            <a:lvl4pPr marL="2747040" indent="0">
              <a:buNone/>
              <a:defRPr sz="3204" b="1"/>
            </a:lvl4pPr>
            <a:lvl5pPr marL="3662721" indent="0">
              <a:buNone/>
              <a:defRPr sz="3204" b="1"/>
            </a:lvl5pPr>
            <a:lvl6pPr marL="4578401" indent="0">
              <a:buNone/>
              <a:defRPr sz="3204" b="1"/>
            </a:lvl6pPr>
            <a:lvl7pPr marL="5494081" indent="0">
              <a:buNone/>
              <a:defRPr sz="3204" b="1"/>
            </a:lvl7pPr>
            <a:lvl8pPr marL="6409761" indent="0">
              <a:buNone/>
              <a:defRPr sz="3204" b="1"/>
            </a:lvl8pPr>
            <a:lvl9pPr marL="7325441" indent="0">
              <a:buNone/>
              <a:defRPr sz="320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434" y="7896785"/>
            <a:ext cx="7747425" cy="1161498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71160" y="5299555"/>
            <a:ext cx="7785580" cy="2597230"/>
          </a:xfrm>
        </p:spPr>
        <p:txBody>
          <a:bodyPr anchor="b"/>
          <a:lstStyle>
            <a:lvl1pPr marL="0" indent="0">
              <a:buNone/>
              <a:defRPr sz="4807" b="1"/>
            </a:lvl1pPr>
            <a:lvl2pPr marL="915680" indent="0">
              <a:buNone/>
              <a:defRPr sz="4006" b="1"/>
            </a:lvl2pPr>
            <a:lvl3pPr marL="1831360" indent="0">
              <a:buNone/>
              <a:defRPr sz="3605" b="1"/>
            </a:lvl3pPr>
            <a:lvl4pPr marL="2747040" indent="0">
              <a:buNone/>
              <a:defRPr sz="3204" b="1"/>
            </a:lvl4pPr>
            <a:lvl5pPr marL="3662721" indent="0">
              <a:buNone/>
              <a:defRPr sz="3204" b="1"/>
            </a:lvl5pPr>
            <a:lvl6pPr marL="4578401" indent="0">
              <a:buNone/>
              <a:defRPr sz="3204" b="1"/>
            </a:lvl6pPr>
            <a:lvl7pPr marL="5494081" indent="0">
              <a:buNone/>
              <a:defRPr sz="3204" b="1"/>
            </a:lvl7pPr>
            <a:lvl8pPr marL="6409761" indent="0">
              <a:buNone/>
              <a:defRPr sz="3204" b="1"/>
            </a:lvl8pPr>
            <a:lvl9pPr marL="7325441" indent="0">
              <a:buNone/>
              <a:defRPr sz="320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71160" y="7896785"/>
            <a:ext cx="7785580" cy="1161498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2023/9/11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6226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2023/9/11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809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2023/9/11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9637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432" y="1441238"/>
            <a:ext cx="5906548" cy="5044334"/>
          </a:xfrm>
        </p:spPr>
        <p:txBody>
          <a:bodyPr anchor="b"/>
          <a:lstStyle>
            <a:lvl1pPr>
              <a:defRPr sz="640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85580" y="3112679"/>
            <a:ext cx="9271159" cy="15363200"/>
          </a:xfrm>
        </p:spPr>
        <p:txBody>
          <a:bodyPr/>
          <a:lstStyle>
            <a:lvl1pPr>
              <a:defRPr sz="6409"/>
            </a:lvl1pPr>
            <a:lvl2pPr>
              <a:defRPr sz="5608"/>
            </a:lvl2pPr>
            <a:lvl3pPr>
              <a:defRPr sz="4807"/>
            </a:lvl3pPr>
            <a:lvl4pPr>
              <a:defRPr sz="4006"/>
            </a:lvl4pPr>
            <a:lvl5pPr>
              <a:defRPr sz="4006"/>
            </a:lvl5pPr>
            <a:lvl6pPr>
              <a:defRPr sz="4006"/>
            </a:lvl6pPr>
            <a:lvl7pPr>
              <a:defRPr sz="4006"/>
            </a:lvl7pPr>
            <a:lvl8pPr>
              <a:defRPr sz="4006"/>
            </a:lvl8pPr>
            <a:lvl9pPr>
              <a:defRPr sz="400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1432" y="6485573"/>
            <a:ext cx="5906548" cy="12015325"/>
          </a:xfrm>
        </p:spPr>
        <p:txBody>
          <a:bodyPr/>
          <a:lstStyle>
            <a:lvl1pPr marL="0" indent="0">
              <a:buNone/>
              <a:defRPr sz="3204"/>
            </a:lvl1pPr>
            <a:lvl2pPr marL="915680" indent="0">
              <a:buNone/>
              <a:defRPr sz="2804"/>
            </a:lvl2pPr>
            <a:lvl3pPr marL="1831360" indent="0">
              <a:buNone/>
              <a:defRPr sz="2403"/>
            </a:lvl3pPr>
            <a:lvl4pPr marL="2747040" indent="0">
              <a:buNone/>
              <a:defRPr sz="2003"/>
            </a:lvl4pPr>
            <a:lvl5pPr marL="3662721" indent="0">
              <a:buNone/>
              <a:defRPr sz="2003"/>
            </a:lvl5pPr>
            <a:lvl6pPr marL="4578401" indent="0">
              <a:buNone/>
              <a:defRPr sz="2003"/>
            </a:lvl6pPr>
            <a:lvl7pPr marL="5494081" indent="0">
              <a:buNone/>
              <a:defRPr sz="2003"/>
            </a:lvl7pPr>
            <a:lvl8pPr marL="6409761" indent="0">
              <a:buNone/>
              <a:defRPr sz="2003"/>
            </a:lvl8pPr>
            <a:lvl9pPr marL="7325441" indent="0">
              <a:buNone/>
              <a:defRPr sz="2003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2023/9/11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0261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432" y="1441238"/>
            <a:ext cx="5906548" cy="5044334"/>
          </a:xfrm>
        </p:spPr>
        <p:txBody>
          <a:bodyPr anchor="b"/>
          <a:lstStyle>
            <a:lvl1pPr>
              <a:defRPr sz="640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85580" y="3112679"/>
            <a:ext cx="9271159" cy="15363200"/>
          </a:xfrm>
        </p:spPr>
        <p:txBody>
          <a:bodyPr anchor="t"/>
          <a:lstStyle>
            <a:lvl1pPr marL="0" indent="0">
              <a:buNone/>
              <a:defRPr sz="6409"/>
            </a:lvl1pPr>
            <a:lvl2pPr marL="915680" indent="0">
              <a:buNone/>
              <a:defRPr sz="5608"/>
            </a:lvl2pPr>
            <a:lvl3pPr marL="1831360" indent="0">
              <a:buNone/>
              <a:defRPr sz="4807"/>
            </a:lvl3pPr>
            <a:lvl4pPr marL="2747040" indent="0">
              <a:buNone/>
              <a:defRPr sz="4006"/>
            </a:lvl4pPr>
            <a:lvl5pPr marL="3662721" indent="0">
              <a:buNone/>
              <a:defRPr sz="4006"/>
            </a:lvl5pPr>
            <a:lvl6pPr marL="4578401" indent="0">
              <a:buNone/>
              <a:defRPr sz="4006"/>
            </a:lvl6pPr>
            <a:lvl7pPr marL="5494081" indent="0">
              <a:buNone/>
              <a:defRPr sz="4006"/>
            </a:lvl7pPr>
            <a:lvl8pPr marL="6409761" indent="0">
              <a:buNone/>
              <a:defRPr sz="4006"/>
            </a:lvl8pPr>
            <a:lvl9pPr marL="7325441" indent="0">
              <a:buNone/>
              <a:defRPr sz="4006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1432" y="6485573"/>
            <a:ext cx="5906548" cy="12015325"/>
          </a:xfrm>
        </p:spPr>
        <p:txBody>
          <a:bodyPr/>
          <a:lstStyle>
            <a:lvl1pPr marL="0" indent="0">
              <a:buNone/>
              <a:defRPr sz="3204"/>
            </a:lvl1pPr>
            <a:lvl2pPr marL="915680" indent="0">
              <a:buNone/>
              <a:defRPr sz="2804"/>
            </a:lvl2pPr>
            <a:lvl3pPr marL="1831360" indent="0">
              <a:buNone/>
              <a:defRPr sz="2403"/>
            </a:lvl3pPr>
            <a:lvl4pPr marL="2747040" indent="0">
              <a:buNone/>
              <a:defRPr sz="2003"/>
            </a:lvl4pPr>
            <a:lvl5pPr marL="3662721" indent="0">
              <a:buNone/>
              <a:defRPr sz="2003"/>
            </a:lvl5pPr>
            <a:lvl6pPr marL="4578401" indent="0">
              <a:buNone/>
              <a:defRPr sz="2003"/>
            </a:lvl6pPr>
            <a:lvl7pPr marL="5494081" indent="0">
              <a:buNone/>
              <a:defRPr sz="2003"/>
            </a:lvl7pPr>
            <a:lvl8pPr marL="6409761" indent="0">
              <a:buNone/>
              <a:defRPr sz="2003"/>
            </a:lvl8pPr>
            <a:lvl9pPr marL="7325441" indent="0">
              <a:buNone/>
              <a:defRPr sz="2003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2023/9/11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9834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9046" y="1150994"/>
            <a:ext cx="15795308" cy="41785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046" y="5754945"/>
            <a:ext cx="15795308" cy="13716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9046" y="20037221"/>
            <a:ext cx="4120515" cy="11509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497A68-94B9-0D4B-97C3-6FCC5C56FE26}" type="datetimeFigureOut">
              <a:rPr kumimoji="1" lang="zh-CN" altLang="en-US" smtClean="0"/>
              <a:t>2023/9/11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66314" y="20037221"/>
            <a:ext cx="6180773" cy="11509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33839" y="20037221"/>
            <a:ext cx="4120515" cy="11509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27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31360" rtl="0" eaLnBrk="1" latinLnBrk="0" hangingPunct="1">
        <a:lnSpc>
          <a:spcPct val="90000"/>
        </a:lnSpc>
        <a:spcBef>
          <a:spcPct val="0"/>
        </a:spcBef>
        <a:buNone/>
        <a:defRPr sz="881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840" indent="-457840" algn="l" defTabSz="1831360" rtl="0" eaLnBrk="1" latinLnBrk="0" hangingPunct="1">
        <a:lnSpc>
          <a:spcPct val="90000"/>
        </a:lnSpc>
        <a:spcBef>
          <a:spcPts val="2003"/>
        </a:spcBef>
        <a:buFont typeface="Arial" panose="020B0604020202020204" pitchFamily="34" charset="0"/>
        <a:buChar char="•"/>
        <a:defRPr sz="5608" kern="1200">
          <a:solidFill>
            <a:schemeClr val="tx1"/>
          </a:solidFill>
          <a:latin typeface="+mn-lt"/>
          <a:ea typeface="+mn-ea"/>
          <a:cs typeface="+mn-cs"/>
        </a:defRPr>
      </a:lvl1pPr>
      <a:lvl2pPr marL="1373520" indent="-457840" algn="l" defTabSz="1831360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4807" kern="1200">
          <a:solidFill>
            <a:schemeClr val="tx1"/>
          </a:solidFill>
          <a:latin typeface="+mn-lt"/>
          <a:ea typeface="+mn-ea"/>
          <a:cs typeface="+mn-cs"/>
        </a:defRPr>
      </a:lvl2pPr>
      <a:lvl3pPr marL="2289200" indent="-457840" algn="l" defTabSz="1831360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4006" kern="1200">
          <a:solidFill>
            <a:schemeClr val="tx1"/>
          </a:solidFill>
          <a:latin typeface="+mn-lt"/>
          <a:ea typeface="+mn-ea"/>
          <a:cs typeface="+mn-cs"/>
        </a:defRPr>
      </a:lvl3pPr>
      <a:lvl4pPr marL="3204881" indent="-457840" algn="l" defTabSz="1831360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3605" kern="1200">
          <a:solidFill>
            <a:schemeClr val="tx1"/>
          </a:solidFill>
          <a:latin typeface="+mn-lt"/>
          <a:ea typeface="+mn-ea"/>
          <a:cs typeface="+mn-cs"/>
        </a:defRPr>
      </a:lvl4pPr>
      <a:lvl5pPr marL="4120561" indent="-457840" algn="l" defTabSz="1831360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3605" kern="1200">
          <a:solidFill>
            <a:schemeClr val="tx1"/>
          </a:solidFill>
          <a:latin typeface="+mn-lt"/>
          <a:ea typeface="+mn-ea"/>
          <a:cs typeface="+mn-cs"/>
        </a:defRPr>
      </a:lvl5pPr>
      <a:lvl6pPr marL="5036241" indent="-457840" algn="l" defTabSz="1831360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3605" kern="1200">
          <a:solidFill>
            <a:schemeClr val="tx1"/>
          </a:solidFill>
          <a:latin typeface="+mn-lt"/>
          <a:ea typeface="+mn-ea"/>
          <a:cs typeface="+mn-cs"/>
        </a:defRPr>
      </a:lvl6pPr>
      <a:lvl7pPr marL="5951921" indent="-457840" algn="l" defTabSz="1831360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3605" kern="1200">
          <a:solidFill>
            <a:schemeClr val="tx1"/>
          </a:solidFill>
          <a:latin typeface="+mn-lt"/>
          <a:ea typeface="+mn-ea"/>
          <a:cs typeface="+mn-cs"/>
        </a:defRPr>
      </a:lvl7pPr>
      <a:lvl8pPr marL="6867601" indent="-457840" algn="l" defTabSz="1831360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3605" kern="1200">
          <a:solidFill>
            <a:schemeClr val="tx1"/>
          </a:solidFill>
          <a:latin typeface="+mn-lt"/>
          <a:ea typeface="+mn-ea"/>
          <a:cs typeface="+mn-cs"/>
        </a:defRPr>
      </a:lvl8pPr>
      <a:lvl9pPr marL="7783281" indent="-457840" algn="l" defTabSz="1831360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36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31360" rtl="0" eaLnBrk="1" latinLnBrk="0" hangingPunct="1">
        <a:defRPr sz="3605" kern="1200">
          <a:solidFill>
            <a:schemeClr val="tx1"/>
          </a:solidFill>
          <a:latin typeface="+mn-lt"/>
          <a:ea typeface="+mn-ea"/>
          <a:cs typeface="+mn-cs"/>
        </a:defRPr>
      </a:lvl1pPr>
      <a:lvl2pPr marL="915680" algn="l" defTabSz="1831360" rtl="0" eaLnBrk="1" latinLnBrk="0" hangingPunct="1">
        <a:defRPr sz="3605" kern="1200">
          <a:solidFill>
            <a:schemeClr val="tx1"/>
          </a:solidFill>
          <a:latin typeface="+mn-lt"/>
          <a:ea typeface="+mn-ea"/>
          <a:cs typeface="+mn-cs"/>
        </a:defRPr>
      </a:lvl2pPr>
      <a:lvl3pPr marL="1831360" algn="l" defTabSz="1831360" rtl="0" eaLnBrk="1" latinLnBrk="0" hangingPunct="1">
        <a:defRPr sz="3605" kern="1200">
          <a:solidFill>
            <a:schemeClr val="tx1"/>
          </a:solidFill>
          <a:latin typeface="+mn-lt"/>
          <a:ea typeface="+mn-ea"/>
          <a:cs typeface="+mn-cs"/>
        </a:defRPr>
      </a:lvl3pPr>
      <a:lvl4pPr marL="2747040" algn="l" defTabSz="1831360" rtl="0" eaLnBrk="1" latinLnBrk="0" hangingPunct="1">
        <a:defRPr sz="3605" kern="1200">
          <a:solidFill>
            <a:schemeClr val="tx1"/>
          </a:solidFill>
          <a:latin typeface="+mn-lt"/>
          <a:ea typeface="+mn-ea"/>
          <a:cs typeface="+mn-cs"/>
        </a:defRPr>
      </a:lvl4pPr>
      <a:lvl5pPr marL="3662721" algn="l" defTabSz="1831360" rtl="0" eaLnBrk="1" latinLnBrk="0" hangingPunct="1">
        <a:defRPr sz="3605" kern="1200">
          <a:solidFill>
            <a:schemeClr val="tx1"/>
          </a:solidFill>
          <a:latin typeface="+mn-lt"/>
          <a:ea typeface="+mn-ea"/>
          <a:cs typeface="+mn-cs"/>
        </a:defRPr>
      </a:lvl5pPr>
      <a:lvl6pPr marL="4578401" algn="l" defTabSz="1831360" rtl="0" eaLnBrk="1" latinLnBrk="0" hangingPunct="1">
        <a:defRPr sz="3605" kern="1200">
          <a:solidFill>
            <a:schemeClr val="tx1"/>
          </a:solidFill>
          <a:latin typeface="+mn-lt"/>
          <a:ea typeface="+mn-ea"/>
          <a:cs typeface="+mn-cs"/>
        </a:defRPr>
      </a:lvl6pPr>
      <a:lvl7pPr marL="5494081" algn="l" defTabSz="1831360" rtl="0" eaLnBrk="1" latinLnBrk="0" hangingPunct="1">
        <a:defRPr sz="3605" kern="1200">
          <a:solidFill>
            <a:schemeClr val="tx1"/>
          </a:solidFill>
          <a:latin typeface="+mn-lt"/>
          <a:ea typeface="+mn-ea"/>
          <a:cs typeface="+mn-cs"/>
        </a:defRPr>
      </a:lvl7pPr>
      <a:lvl8pPr marL="6409761" algn="l" defTabSz="1831360" rtl="0" eaLnBrk="1" latinLnBrk="0" hangingPunct="1">
        <a:defRPr sz="3605" kern="1200">
          <a:solidFill>
            <a:schemeClr val="tx1"/>
          </a:solidFill>
          <a:latin typeface="+mn-lt"/>
          <a:ea typeface="+mn-ea"/>
          <a:cs typeface="+mn-cs"/>
        </a:defRPr>
      </a:lvl8pPr>
      <a:lvl9pPr marL="7325441" algn="l" defTabSz="1831360" rtl="0" eaLnBrk="1" latinLnBrk="0" hangingPunct="1">
        <a:defRPr sz="36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B2D43BA2-4296-8A1B-D261-F4CDDA116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996" y="15320076"/>
            <a:ext cx="5354515" cy="2720629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043ABE4C-8FCD-2BC9-7884-6661F826B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8452" y="12620203"/>
            <a:ext cx="5569683" cy="2893886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0F2B62C3-828D-E4B1-8A23-8EC9BFE24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8452" y="9849470"/>
            <a:ext cx="5530126" cy="2871411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9889CBF9-368E-EA2C-DBC3-909F20D7F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6818" y="7165581"/>
            <a:ext cx="5416693" cy="2759896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C358E393-3927-5580-5B62-449C4364F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5983" y="15304117"/>
            <a:ext cx="5785643" cy="2901535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3F3F31C7-C2B0-BA8A-D80B-76D71B217F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1642" y="12567260"/>
            <a:ext cx="5334433" cy="2893251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C456A375-D2BC-00C2-2295-5B0BD91A21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3298" y="9950308"/>
            <a:ext cx="5553402" cy="2760743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6688E97C-0D33-BFDC-D447-F81B67174A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2104" y="7287168"/>
            <a:ext cx="5553402" cy="2831146"/>
          </a:xfrm>
          <a:prstGeom prst="rect">
            <a:avLst/>
          </a:prstGeom>
        </p:spPr>
      </p:pic>
      <p:sp>
        <p:nvSpPr>
          <p:cNvPr id="7" name="圆角矩形 6">
            <a:extLst>
              <a:ext uri="{FF2B5EF4-FFF2-40B4-BE49-F238E27FC236}">
                <a16:creationId xmlns:a16="http://schemas.microsoft.com/office/drawing/2014/main" id="{6486F7D4-8469-6DD0-CA36-85E63C5875BA}"/>
              </a:ext>
            </a:extLst>
          </p:cNvPr>
          <p:cNvSpPr/>
          <p:nvPr/>
        </p:nvSpPr>
        <p:spPr>
          <a:xfrm>
            <a:off x="3175542" y="7044286"/>
            <a:ext cx="6446526" cy="11137387"/>
          </a:xfrm>
          <a:prstGeom prst="roundRect">
            <a:avLst/>
          </a:prstGeom>
          <a:noFill/>
          <a:ln w="508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32D68022-798E-7B50-07B7-AC86F34DB5D8}"/>
              </a:ext>
            </a:extLst>
          </p:cNvPr>
          <p:cNvSpPr/>
          <p:nvPr/>
        </p:nvSpPr>
        <p:spPr>
          <a:xfrm>
            <a:off x="10068917" y="7044286"/>
            <a:ext cx="6446525" cy="11137386"/>
          </a:xfrm>
          <a:prstGeom prst="roundRect">
            <a:avLst/>
          </a:prstGeom>
          <a:noFill/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D7F9D27-ADFC-7F78-0E83-51BF1B490C7F}"/>
                  </a:ext>
                </a:extLst>
              </p:cNvPr>
              <p:cNvSpPr txBox="1"/>
              <p:nvPr/>
            </p:nvSpPr>
            <p:spPr>
              <a:xfrm>
                <a:off x="3813497" y="6332870"/>
                <a:ext cx="59811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32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𝝆</m:t>
                        </m:r>
                      </m:e>
                      <m:sub>
                        <m:r>
                          <a:rPr kumimoji="1" lang="en-US" altLang="zh-CN" sz="32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𝒖</m:t>
                        </m:r>
                      </m:sub>
                    </m:sSub>
                    <m:r>
                      <a:rPr kumimoji="1" lang="en-US" altLang="zh-CN" sz="32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1" lang="en-US" altLang="zh-CN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=0.18,</a:t>
                </a:r>
                <a:r>
                  <a:rPr kumimoji="1" lang="zh-CN" alt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Turing</a:t>
                </a:r>
                <a:r>
                  <a:rPr kumimoji="1" lang="zh-CN" alt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pattern</a:t>
                </a:r>
                <a:r>
                  <a:rPr kumimoji="1" lang="zh-CN" alt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kumimoji="1" lang="zh-CN" alt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endParaRPr kumimoji="1" lang="zh-CN" altLang="en-US" sz="3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D7F9D27-ADFC-7F78-0E83-51BF1B490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497" y="6332870"/>
                <a:ext cx="5981158" cy="584775"/>
              </a:xfrm>
              <a:prstGeom prst="rect">
                <a:avLst/>
              </a:prstGeom>
              <a:blipFill>
                <a:blip r:embed="rId12"/>
                <a:stretch>
                  <a:fillRect l="-1059" t="-12766" b="-319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2CAC001-7C48-E3F3-49F6-A4AACE7D71BE}"/>
                  </a:ext>
                </a:extLst>
              </p:cNvPr>
              <p:cNvSpPr txBox="1"/>
              <p:nvPr/>
            </p:nvSpPr>
            <p:spPr>
              <a:xfrm>
                <a:off x="10770735" y="6332870"/>
                <a:ext cx="59811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32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𝝆</m:t>
                        </m:r>
                      </m:e>
                      <m:sub>
                        <m:r>
                          <a:rPr kumimoji="1" lang="en-US" altLang="zh-CN" sz="32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𝒖</m:t>
                        </m:r>
                      </m:sub>
                    </m:sSub>
                    <m:r>
                      <a:rPr kumimoji="1" lang="en-US" altLang="zh-CN" sz="32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1" lang="en-US" altLang="zh-CN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=1.8,</a:t>
                </a:r>
                <a:r>
                  <a:rPr kumimoji="1" lang="zh-CN" alt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Turing</a:t>
                </a:r>
                <a:r>
                  <a:rPr kumimoji="1" lang="zh-CN" alt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pattern</a:t>
                </a:r>
                <a:r>
                  <a:rPr kumimoji="1" lang="zh-CN" alt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kumimoji="1" lang="zh-CN" alt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endParaRPr kumimoji="1" lang="zh-CN" altLang="en-US" sz="3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2CAC001-7C48-E3F3-49F6-A4AACE7D7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0735" y="6332870"/>
                <a:ext cx="5981158" cy="584775"/>
              </a:xfrm>
              <a:prstGeom prst="rect">
                <a:avLst/>
              </a:prstGeom>
              <a:blipFill>
                <a:blip r:embed="rId13"/>
                <a:stretch>
                  <a:fillRect l="-1059" t="-12766" b="-319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57F0A1A6-AC36-2AA2-568B-DFC4C2E952D0}"/>
              </a:ext>
            </a:extLst>
          </p:cNvPr>
          <p:cNvSpPr txBox="1"/>
          <p:nvPr/>
        </p:nvSpPr>
        <p:spPr>
          <a:xfrm>
            <a:off x="7257689" y="8253142"/>
            <a:ext cx="492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1EA3BAA-60DE-BDA0-B50D-994DAFA4A6D4}"/>
              </a:ext>
            </a:extLst>
          </p:cNvPr>
          <p:cNvSpPr txBox="1"/>
          <p:nvPr/>
        </p:nvSpPr>
        <p:spPr>
          <a:xfrm>
            <a:off x="7257688" y="10942449"/>
            <a:ext cx="492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FD3AD04-BA37-EF2A-392B-1F81594DBC84}"/>
              </a:ext>
            </a:extLst>
          </p:cNvPr>
          <p:cNvSpPr txBox="1"/>
          <p:nvPr/>
        </p:nvSpPr>
        <p:spPr>
          <a:xfrm>
            <a:off x="7257257" y="13485179"/>
            <a:ext cx="492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9EBC769-9C14-FEED-85ED-DED694DA61E4}"/>
              </a:ext>
            </a:extLst>
          </p:cNvPr>
          <p:cNvSpPr txBox="1"/>
          <p:nvPr/>
        </p:nvSpPr>
        <p:spPr>
          <a:xfrm>
            <a:off x="7257257" y="16401317"/>
            <a:ext cx="492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BB39C4C-8F1D-859D-038C-E6DF1AD7A1C5}"/>
              </a:ext>
            </a:extLst>
          </p:cNvPr>
          <p:cNvSpPr txBox="1"/>
          <p:nvPr/>
        </p:nvSpPr>
        <p:spPr>
          <a:xfrm>
            <a:off x="14161596" y="8253142"/>
            <a:ext cx="492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5B03A2C-02D9-0F3D-63E4-5CB39E020F48}"/>
              </a:ext>
            </a:extLst>
          </p:cNvPr>
          <p:cNvSpPr txBox="1"/>
          <p:nvPr/>
        </p:nvSpPr>
        <p:spPr>
          <a:xfrm>
            <a:off x="14055270" y="10942449"/>
            <a:ext cx="492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4374B6C-5D70-E9CF-72B7-29FAD491AD9B}"/>
              </a:ext>
            </a:extLst>
          </p:cNvPr>
          <p:cNvSpPr txBox="1"/>
          <p:nvPr/>
        </p:nvSpPr>
        <p:spPr>
          <a:xfrm>
            <a:off x="14161595" y="13778818"/>
            <a:ext cx="492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4D74918-043C-B77C-848C-B806E819944B}"/>
              </a:ext>
            </a:extLst>
          </p:cNvPr>
          <p:cNvSpPr txBox="1"/>
          <p:nvPr/>
        </p:nvSpPr>
        <p:spPr>
          <a:xfrm>
            <a:off x="14054839" y="16401317"/>
            <a:ext cx="492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587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69212984-4622-5526-7C59-4BA6DB0FF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1732" y="15867954"/>
            <a:ext cx="5731789" cy="292507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223DE57-85E8-0767-0011-74BE9F8BC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6428" y="12927370"/>
            <a:ext cx="5731789" cy="289615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5F34626-5424-8261-D97B-3F9870A8F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0" y="10007887"/>
            <a:ext cx="5607578" cy="287524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65ECD0A-6B92-01D4-3FDD-B7A2B73320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2570" y="7170440"/>
            <a:ext cx="5555536" cy="30067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9DAD7CC-4C6F-D0DC-6608-6BAF8B41C5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7426" y="15642424"/>
            <a:ext cx="5933648" cy="30954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27AC498-DE68-C853-2379-A6F40DD565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7355" y="12650173"/>
            <a:ext cx="6001087" cy="31306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34B597F-44C1-B587-6913-605F515CB5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7088" y="9646869"/>
            <a:ext cx="5998852" cy="323708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39C6AAC-1425-349E-3B73-78A13FCAF2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3081" y="7245562"/>
            <a:ext cx="5657993" cy="2901535"/>
          </a:xfrm>
          <a:prstGeom prst="rect">
            <a:avLst/>
          </a:prstGeom>
        </p:spPr>
      </p:pic>
      <p:sp>
        <p:nvSpPr>
          <p:cNvPr id="7" name="圆角矩形 6">
            <a:extLst>
              <a:ext uri="{FF2B5EF4-FFF2-40B4-BE49-F238E27FC236}">
                <a16:creationId xmlns:a16="http://schemas.microsoft.com/office/drawing/2014/main" id="{6486F7D4-8469-6DD0-CA36-85E63C5875BA}"/>
              </a:ext>
            </a:extLst>
          </p:cNvPr>
          <p:cNvSpPr/>
          <p:nvPr/>
        </p:nvSpPr>
        <p:spPr>
          <a:xfrm>
            <a:off x="3175542" y="7044286"/>
            <a:ext cx="6446526" cy="12051788"/>
          </a:xfrm>
          <a:prstGeom prst="roundRect">
            <a:avLst/>
          </a:prstGeom>
          <a:noFill/>
          <a:ln w="508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32D68022-798E-7B50-07B7-AC86F34DB5D8}"/>
              </a:ext>
            </a:extLst>
          </p:cNvPr>
          <p:cNvSpPr/>
          <p:nvPr/>
        </p:nvSpPr>
        <p:spPr>
          <a:xfrm>
            <a:off x="10068917" y="7044285"/>
            <a:ext cx="6446525" cy="12051787"/>
          </a:xfrm>
          <a:prstGeom prst="roundRect">
            <a:avLst/>
          </a:prstGeom>
          <a:noFill/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D7F9D27-ADFC-7F78-0E83-51BF1B490C7F}"/>
                  </a:ext>
                </a:extLst>
              </p:cNvPr>
              <p:cNvSpPr txBox="1"/>
              <p:nvPr/>
            </p:nvSpPr>
            <p:spPr>
              <a:xfrm>
                <a:off x="3813497" y="6332870"/>
                <a:ext cx="59811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32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𝝆</m:t>
                        </m:r>
                      </m:e>
                      <m:sub>
                        <m:r>
                          <a:rPr kumimoji="1" lang="en-US" altLang="zh-CN" sz="32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𝒖</m:t>
                        </m:r>
                      </m:sub>
                    </m:sSub>
                    <m:r>
                      <a:rPr kumimoji="1" lang="en-US" altLang="zh-CN" sz="32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1" lang="en-US" altLang="zh-CN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=0.18,</a:t>
                </a:r>
                <a:r>
                  <a:rPr kumimoji="1" lang="zh-CN" alt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Turing</a:t>
                </a:r>
                <a:r>
                  <a:rPr kumimoji="1" lang="zh-CN" alt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pattern</a:t>
                </a:r>
                <a:r>
                  <a:rPr kumimoji="1" lang="zh-CN" alt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kumimoji="1" lang="zh-CN" alt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endParaRPr kumimoji="1" lang="zh-CN" altLang="en-US" sz="3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D7F9D27-ADFC-7F78-0E83-51BF1B490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497" y="6332870"/>
                <a:ext cx="5981158" cy="584775"/>
              </a:xfrm>
              <a:prstGeom prst="rect">
                <a:avLst/>
              </a:prstGeom>
              <a:blipFill>
                <a:blip r:embed="rId11"/>
                <a:stretch>
                  <a:fillRect l="-1059" t="-12766" b="-319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2CAC001-7C48-E3F3-49F6-A4AACE7D71BE}"/>
                  </a:ext>
                </a:extLst>
              </p:cNvPr>
              <p:cNvSpPr txBox="1"/>
              <p:nvPr/>
            </p:nvSpPr>
            <p:spPr>
              <a:xfrm>
                <a:off x="10770735" y="6332870"/>
                <a:ext cx="59811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32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𝝆</m:t>
                        </m:r>
                      </m:e>
                      <m:sub>
                        <m:r>
                          <a:rPr kumimoji="1" lang="en-US" altLang="zh-CN" sz="32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𝒖</m:t>
                        </m:r>
                      </m:sub>
                    </m:sSub>
                    <m:r>
                      <a:rPr kumimoji="1" lang="en-US" altLang="zh-CN" sz="32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1" lang="en-US" altLang="zh-CN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=1.8,</a:t>
                </a:r>
                <a:r>
                  <a:rPr kumimoji="1" lang="zh-CN" alt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Turing</a:t>
                </a:r>
                <a:r>
                  <a:rPr kumimoji="1" lang="zh-CN" alt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pattern</a:t>
                </a:r>
                <a:r>
                  <a:rPr kumimoji="1" lang="zh-CN" alt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kumimoji="1" lang="zh-CN" alt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endParaRPr kumimoji="1" lang="zh-CN" altLang="en-US" sz="3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2CAC001-7C48-E3F3-49F6-A4AACE7D7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0735" y="6332870"/>
                <a:ext cx="5981158" cy="584775"/>
              </a:xfrm>
              <a:prstGeom prst="rect">
                <a:avLst/>
              </a:prstGeom>
              <a:blipFill>
                <a:blip r:embed="rId12"/>
                <a:stretch>
                  <a:fillRect l="-1059" t="-12766" b="-319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57F0A1A6-AC36-2AA2-568B-DFC4C2E952D0}"/>
              </a:ext>
            </a:extLst>
          </p:cNvPr>
          <p:cNvSpPr txBox="1"/>
          <p:nvPr/>
        </p:nvSpPr>
        <p:spPr>
          <a:xfrm>
            <a:off x="7257689" y="8253142"/>
            <a:ext cx="492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1EA3BAA-60DE-BDA0-B50D-994DAFA4A6D4}"/>
              </a:ext>
            </a:extLst>
          </p:cNvPr>
          <p:cNvSpPr txBox="1"/>
          <p:nvPr/>
        </p:nvSpPr>
        <p:spPr>
          <a:xfrm>
            <a:off x="7257688" y="10942449"/>
            <a:ext cx="492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FD3AD04-BA37-EF2A-392B-1F81594DBC84}"/>
              </a:ext>
            </a:extLst>
          </p:cNvPr>
          <p:cNvSpPr txBox="1"/>
          <p:nvPr/>
        </p:nvSpPr>
        <p:spPr>
          <a:xfrm>
            <a:off x="7257257" y="13777566"/>
            <a:ext cx="492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9EBC769-9C14-FEED-85ED-DED694DA61E4}"/>
              </a:ext>
            </a:extLst>
          </p:cNvPr>
          <p:cNvSpPr txBox="1"/>
          <p:nvPr/>
        </p:nvSpPr>
        <p:spPr>
          <a:xfrm>
            <a:off x="7257257" y="16869147"/>
            <a:ext cx="492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BB39C4C-8F1D-859D-038C-E6DF1AD7A1C5}"/>
              </a:ext>
            </a:extLst>
          </p:cNvPr>
          <p:cNvSpPr txBox="1"/>
          <p:nvPr/>
        </p:nvSpPr>
        <p:spPr>
          <a:xfrm>
            <a:off x="14055271" y="8253142"/>
            <a:ext cx="492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5B03A2C-02D9-0F3D-63E4-5CB39E020F48}"/>
              </a:ext>
            </a:extLst>
          </p:cNvPr>
          <p:cNvSpPr txBox="1"/>
          <p:nvPr/>
        </p:nvSpPr>
        <p:spPr>
          <a:xfrm>
            <a:off x="14055270" y="10942449"/>
            <a:ext cx="492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4374B6C-5D70-E9CF-72B7-29FAD491AD9B}"/>
              </a:ext>
            </a:extLst>
          </p:cNvPr>
          <p:cNvSpPr txBox="1"/>
          <p:nvPr/>
        </p:nvSpPr>
        <p:spPr>
          <a:xfrm>
            <a:off x="14054838" y="13777566"/>
            <a:ext cx="492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4D74918-043C-B77C-848C-B806E819944B}"/>
              </a:ext>
            </a:extLst>
          </p:cNvPr>
          <p:cNvSpPr txBox="1"/>
          <p:nvPr/>
        </p:nvSpPr>
        <p:spPr>
          <a:xfrm>
            <a:off x="14231231" y="16897757"/>
            <a:ext cx="492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845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200</TotalTime>
  <Words>80</Words>
  <Application>Microsoft Macintosh PowerPoint</Application>
  <PresentationFormat>自定义</PresentationFormat>
  <Paragraphs>20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Cambria Math</vt:lpstr>
      <vt:lpstr>Times New Roman</vt:lpstr>
      <vt:lpstr>Office 主题​​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hongshen</dc:creator>
  <cp:lastModifiedBy>zhang hongshen</cp:lastModifiedBy>
  <cp:revision>6</cp:revision>
  <dcterms:created xsi:type="dcterms:W3CDTF">2023-08-30T05:53:50Z</dcterms:created>
  <dcterms:modified xsi:type="dcterms:W3CDTF">2023-09-11T15:55:56Z</dcterms:modified>
</cp:coreProperties>
</file>